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05"/>
    <p:restoredTop sz="96327"/>
  </p:normalViewPr>
  <p:slideViewPr>
    <p:cSldViewPr snapToGrid="0" snapToObjects="1">
      <p:cViewPr varScale="1">
        <p:scale>
          <a:sx n="87" d="100"/>
          <a:sy n="87" d="100"/>
        </p:scale>
        <p:origin x="34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1155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90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5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030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  <a:prstGeom prst="rect">
            <a:avLst/>
          </a:prstGeo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485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449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45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9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292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811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  <a:prstGeom prst="rect">
            <a:avLst/>
          </a:prstGeo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0E37866D-C734-B241-A00D-1C8D5BC13CFF}" type="datetimeFigureOut">
              <a:rPr lang="en-US" smtClean="0"/>
              <a:t>5/3/21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/>
          <a:lstStyle/>
          <a:p>
            <a:fld id="{837A8461-46D9-0040-8105-2ABEB59F28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2633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7368C24D-EB39-EF4E-B91D-B8BD3F825198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0" y="0"/>
            <a:ext cx="7772400" cy="1005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8806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FA0ED58-8A32-5045-A2BB-882D2AC6AF0D}"/>
              </a:ext>
            </a:extLst>
          </p:cNvPr>
          <p:cNvSpPr txBox="1"/>
          <p:nvPr/>
        </p:nvSpPr>
        <p:spPr>
          <a:xfrm>
            <a:off x="471638" y="8739740"/>
            <a:ext cx="399448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Enter Retailer info here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2C1115-43F0-CE4B-9109-5CDAB5F98E48}"/>
              </a:ext>
            </a:extLst>
          </p:cNvPr>
          <p:cNvSpPr txBox="1"/>
          <p:nvPr/>
        </p:nvSpPr>
        <p:spPr>
          <a:xfrm>
            <a:off x="4735629" y="8739740"/>
            <a:ext cx="27143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Insert Retailer logo here </a:t>
            </a:r>
          </a:p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(delete this text)</a:t>
            </a:r>
          </a:p>
        </p:txBody>
      </p:sp>
    </p:spTree>
    <p:extLst>
      <p:ext uri="{BB962C8B-B14F-4D97-AF65-F5344CB8AC3E}">
        <p14:creationId xmlns:p14="http://schemas.microsoft.com/office/powerpoint/2010/main" val="2015978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LeRoy Lemke</dc:creator>
  <cp:lastModifiedBy>LeRoy Lemke</cp:lastModifiedBy>
  <cp:revision>8</cp:revision>
  <dcterms:created xsi:type="dcterms:W3CDTF">2020-09-05T15:51:18Z</dcterms:created>
  <dcterms:modified xsi:type="dcterms:W3CDTF">2021-05-03T17:40:06Z</dcterms:modified>
</cp:coreProperties>
</file>